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74" r:id="rId7"/>
    <p:sldId id="270" r:id="rId8"/>
    <p:sldId id="271" r:id="rId9"/>
    <p:sldId id="25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59" r:id="rId19"/>
    <p:sldId id="260" r:id="rId20"/>
    <p:sldId id="272" r:id="rId21"/>
    <p:sldId id="273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5" autoAdjust="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2017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i="1" dirty="0" smtClean="0"/>
              <a:t>BOYS &amp; GIRLS TRACK  PARENT MEETING</a:t>
            </a:r>
            <a:endParaRPr lang="en-US" sz="6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34" y="2657290"/>
            <a:ext cx="9031265" cy="17526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FF0000"/>
                </a:solidFill>
              </a:rPr>
              <a:t>COACH CARLSON - Girls Side</a:t>
            </a:r>
          </a:p>
          <a:p>
            <a:pPr algn="l"/>
            <a:r>
              <a:rPr lang="en-US" sz="6000" dirty="0" smtClean="0">
                <a:solidFill>
                  <a:srgbClr val="FF0000"/>
                </a:solidFill>
              </a:rPr>
              <a:t>BOYS SIDE - TBD</a:t>
            </a:r>
          </a:p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Coach </a:t>
            </a:r>
            <a:r>
              <a:rPr lang="en-US" sz="4000" dirty="0" err="1" smtClean="0">
                <a:solidFill>
                  <a:srgbClr val="FF0000"/>
                </a:solidFill>
              </a:rPr>
              <a:t>Zassenbraker</a:t>
            </a:r>
            <a:r>
              <a:rPr lang="en-US" sz="4000" dirty="0" smtClean="0">
                <a:solidFill>
                  <a:srgbClr val="FF0000"/>
                </a:solidFill>
              </a:rPr>
              <a:t> – THROWERS</a:t>
            </a:r>
          </a:p>
          <a:p>
            <a:pPr algn="l"/>
            <a:endParaRPr lang="en-US" sz="4000" dirty="0" smtClean="0">
              <a:solidFill>
                <a:srgbClr val="FF0000"/>
              </a:solidFill>
            </a:endParaRPr>
          </a:p>
          <a:p>
            <a:endParaRPr lang="en-US" sz="4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1691" y="362320"/>
            <a:ext cx="2057400" cy="5851525"/>
          </a:xfrm>
        </p:spPr>
        <p:txBody>
          <a:bodyPr/>
          <a:lstStyle/>
          <a:p>
            <a:r>
              <a:rPr lang="en-US" dirty="0" smtClean="0"/>
              <a:t>Page 4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8" y="274638"/>
            <a:ext cx="5494750" cy="64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5053" y="562318"/>
            <a:ext cx="2057400" cy="5851527"/>
          </a:xfrm>
        </p:spPr>
        <p:txBody>
          <a:bodyPr/>
          <a:lstStyle/>
          <a:p>
            <a:r>
              <a:rPr lang="en-US" dirty="0" smtClean="0"/>
              <a:t>Page 5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09" y="-43161"/>
            <a:ext cx="7466447" cy="81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1586" y="261175"/>
            <a:ext cx="2057400" cy="5851525"/>
          </a:xfrm>
        </p:spPr>
        <p:txBody>
          <a:bodyPr/>
          <a:lstStyle/>
          <a:p>
            <a:r>
              <a:rPr lang="en-US" dirty="0" smtClean="0"/>
              <a:t>Page 6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489" y="-28653"/>
            <a:ext cx="7341189" cy="79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1586" y="387372"/>
            <a:ext cx="2057400" cy="5851525"/>
          </a:xfrm>
        </p:spPr>
        <p:txBody>
          <a:bodyPr/>
          <a:lstStyle/>
          <a:p>
            <a:r>
              <a:rPr lang="en-US" dirty="0" smtClean="0"/>
              <a:t>Page 7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690" y="29334"/>
            <a:ext cx="7654341" cy="81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4217" y="274638"/>
            <a:ext cx="2057400" cy="5851525"/>
          </a:xfrm>
        </p:spPr>
        <p:txBody>
          <a:bodyPr/>
          <a:lstStyle/>
          <a:p>
            <a:r>
              <a:rPr lang="en-US" dirty="0" smtClean="0"/>
              <a:t>Page 8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118" y="-249652"/>
            <a:ext cx="7373965" cy="82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GRADES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Eligibility- </a:t>
            </a:r>
            <a:r>
              <a:rPr lang="en-US" sz="4800" dirty="0" smtClean="0"/>
              <a:t>1st semester </a:t>
            </a:r>
            <a:r>
              <a:rPr lang="en-US" sz="4800" dirty="0"/>
              <a:t>grades </a:t>
            </a:r>
            <a:r>
              <a:rPr lang="en-US" sz="4800" dirty="0" smtClean="0"/>
              <a:t>from FALL 2017 to tryout.</a:t>
            </a:r>
          </a:p>
          <a:p>
            <a:r>
              <a:rPr lang="en-US" sz="4800" dirty="0" smtClean="0"/>
              <a:t>Teacher </a:t>
            </a:r>
            <a:r>
              <a:rPr lang="en-US" sz="4800" dirty="0"/>
              <a:t>recommendations </a:t>
            </a:r>
            <a:r>
              <a:rPr lang="en-US" sz="4800" dirty="0" smtClean="0"/>
              <a:t>may be part </a:t>
            </a:r>
            <a:r>
              <a:rPr lang="en-US" sz="4800" dirty="0"/>
              <a:t>of tryouts </a:t>
            </a:r>
            <a:endParaRPr lang="en-US" sz="4800" dirty="0" smtClean="0"/>
          </a:p>
          <a:p>
            <a:r>
              <a:rPr lang="en-US" sz="4800" dirty="0" smtClean="0"/>
              <a:t>Must maintain C or better grades during season,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662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TRACK MEETS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764"/>
            <a:ext cx="8229600" cy="54362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THURSDAY MARCH 29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- @ SLHS</a:t>
            </a:r>
          </a:p>
          <a:p>
            <a:r>
              <a:rPr lang="en-US" sz="4000" dirty="0" smtClean="0"/>
              <a:t>THURSDAY APRIL 5th - @ WRHS</a:t>
            </a:r>
          </a:p>
          <a:p>
            <a:r>
              <a:rPr lang="en-US" sz="4000" dirty="0" smtClean="0"/>
              <a:t>MONDAY APRIL 9th @ PHS</a:t>
            </a:r>
          </a:p>
          <a:p>
            <a:r>
              <a:rPr lang="en-US" sz="4000" dirty="0" smtClean="0"/>
              <a:t>THURSDAY APRIL 12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@ WRHS</a:t>
            </a:r>
          </a:p>
          <a:p>
            <a:r>
              <a:rPr lang="en-US" sz="4000" dirty="0" smtClean="0"/>
              <a:t>(WRHS DATES MAY CHANGE)</a:t>
            </a:r>
          </a:p>
          <a:p>
            <a:pPr marL="0" indent="0">
              <a:buNone/>
            </a:pPr>
            <a:r>
              <a:rPr lang="en-US" sz="4000" dirty="0" smtClean="0"/>
              <a:t>THURSDAY APRIL 19</a:t>
            </a:r>
            <a:r>
              <a:rPr lang="en-US" sz="4000" baseline="30000" dirty="0" smtClean="0"/>
              <a:t>th </a:t>
            </a:r>
            <a:r>
              <a:rPr lang="en-US" sz="4000" dirty="0" smtClean="0"/>
              <a:t>  @ CCHS CONFERENCE CHAMPIONSHIPS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38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TRACK MEETS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764"/>
            <a:ext cx="8229600" cy="54362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Track Meets start at 5:30pm</a:t>
            </a:r>
          </a:p>
          <a:p>
            <a:r>
              <a:rPr lang="en-US" sz="4000" dirty="0" smtClean="0"/>
              <a:t>FIELD EVENTS – DISCUS / SHOTPUT</a:t>
            </a:r>
          </a:p>
          <a:p>
            <a:r>
              <a:rPr lang="en-US" sz="4000" dirty="0" smtClean="0"/>
              <a:t>HIGH JUMP / LONG JUMP</a:t>
            </a:r>
          </a:p>
          <a:p>
            <a:endParaRPr lang="en-US" sz="4000" dirty="0" smtClean="0"/>
          </a:p>
          <a:p>
            <a:r>
              <a:rPr lang="en-US" sz="4000" dirty="0" smtClean="0"/>
              <a:t>RUNNING EVENTS FOLLOW </a:t>
            </a:r>
          </a:p>
          <a:p>
            <a:r>
              <a:rPr lang="en-US" sz="4000" dirty="0" smtClean="0"/>
              <a:t>Hurdles/100m/1600m/4x100 Relay 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400/800m/200m/Medley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84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TRACK MEETS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764"/>
            <a:ext cx="9144000" cy="543629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Bus Provided For Away Meets</a:t>
            </a:r>
          </a:p>
          <a:p>
            <a:r>
              <a:rPr lang="en-US" sz="4000" dirty="0" smtClean="0"/>
              <a:t>Students stay after school </a:t>
            </a:r>
          </a:p>
          <a:p>
            <a:r>
              <a:rPr lang="en-US" sz="4000" dirty="0" smtClean="0"/>
              <a:t>Bring Meal/Snack – Do Homework</a:t>
            </a:r>
          </a:p>
          <a:p>
            <a:r>
              <a:rPr lang="en-US" sz="4000" dirty="0" smtClean="0"/>
              <a:t>Parents can drive athlete to MEETS</a:t>
            </a:r>
          </a:p>
          <a:p>
            <a:r>
              <a:rPr lang="en-US" sz="4000" dirty="0" smtClean="0"/>
              <a:t>Parents can take athlete Home after MEETS</a:t>
            </a:r>
          </a:p>
          <a:p>
            <a:r>
              <a:rPr lang="en-US" sz="4000" dirty="0" smtClean="0"/>
              <a:t>Or Parents can pick athlete up at JLMS after Meets</a:t>
            </a:r>
          </a:p>
        </p:txBody>
      </p:sp>
    </p:spTree>
    <p:extLst>
      <p:ext uri="{BB962C8B-B14F-4D97-AF65-F5344CB8AC3E}">
        <p14:creationId xmlns:p14="http://schemas.microsoft.com/office/powerpoint/2010/main" val="13012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i="1" dirty="0" smtClean="0"/>
              <a:t>PRACTICES</a:t>
            </a: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 - Thurs</a:t>
            </a:r>
            <a:r>
              <a:rPr lang="en-US" dirty="0" smtClean="0"/>
              <a:t> 3:00pm </a:t>
            </a:r>
            <a:r>
              <a:rPr lang="en-US" dirty="0"/>
              <a:t>– </a:t>
            </a:r>
            <a:r>
              <a:rPr lang="en-US" dirty="0" smtClean="0"/>
              <a:t>4:30pm </a:t>
            </a:r>
            <a:r>
              <a:rPr lang="en-US" dirty="0"/>
              <a:t>unless told otherwise. Please pick up your child on </a:t>
            </a:r>
            <a:r>
              <a:rPr lang="en-US" dirty="0" smtClean="0"/>
              <a:t>time </a:t>
            </a:r>
            <a:r>
              <a:rPr lang="en-US" dirty="0"/>
              <a:t>or make other arrangements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Parents late picking child up on 2 or more occasions can result in child not competing in an upcoming meet. (Coaches Decision)</a:t>
            </a:r>
          </a:p>
          <a:p>
            <a:r>
              <a:rPr lang="en-US" dirty="0" smtClean="0"/>
              <a:t>Short Season – Long School Days- Please don’t make them longer than they have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0000FF"/>
                </a:solidFill>
              </a:rPr>
              <a:t>TRYOUTS</a:t>
            </a:r>
            <a:endParaRPr lang="en-US" sz="6600" b="1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65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March 5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– 7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3PM-4:40PM</a:t>
            </a:r>
          </a:p>
          <a:p>
            <a:pPr algn="ctr"/>
            <a:r>
              <a:rPr lang="en-US" sz="4800" dirty="0" smtClean="0"/>
              <a:t>JLMS TRACK – After School</a:t>
            </a:r>
          </a:p>
          <a:p>
            <a:pPr algn="ctr"/>
            <a:r>
              <a:rPr lang="en-US" sz="4800" dirty="0" smtClean="0"/>
              <a:t> CLOSED TRY-OUT </a:t>
            </a:r>
          </a:p>
          <a:p>
            <a:pPr algn="ctr"/>
            <a:r>
              <a:rPr lang="en-US" sz="4800" dirty="0" smtClean="0"/>
              <a:t>NO CARS PARKED BY TRACK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81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0000FF"/>
                </a:solidFill>
              </a:rPr>
              <a:t>TRYOUTS</a:t>
            </a:r>
            <a:endParaRPr lang="en-US" sz="6600" b="1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65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6000" dirty="0" smtClean="0"/>
              <a:t>Running Shoes </a:t>
            </a:r>
          </a:p>
          <a:p>
            <a:pPr algn="ctr"/>
            <a:r>
              <a:rPr lang="en-US" sz="6000" dirty="0" smtClean="0"/>
              <a:t>Shorts/T-Shirt – P.E. Style </a:t>
            </a:r>
          </a:p>
          <a:p>
            <a:pPr algn="ctr"/>
            <a:r>
              <a:rPr lang="en-US" sz="4800" dirty="0" smtClean="0"/>
              <a:t>Stay in dress code for tryout</a:t>
            </a:r>
          </a:p>
          <a:p>
            <a:pPr algn="ctr"/>
            <a:r>
              <a:rPr lang="en-US" sz="4800" dirty="0" smtClean="0"/>
              <a:t> Water/Snack if needed</a:t>
            </a:r>
          </a:p>
          <a:p>
            <a:pPr algn="ctr"/>
            <a:r>
              <a:rPr lang="en-US" sz="4800" dirty="0" smtClean="0"/>
              <a:t>It is a Tryout NOT SOCIAL TIME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482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TRYOUTS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9118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DEPENDING ON NUMBERS CUTS MAY BE MADE AFTER 2nd DAY.</a:t>
            </a:r>
          </a:p>
          <a:p>
            <a:r>
              <a:rPr lang="en-US" sz="4400" dirty="0" smtClean="0"/>
              <a:t>NO GUARANTEED SPOTS </a:t>
            </a:r>
          </a:p>
          <a:p>
            <a:r>
              <a:rPr lang="en-US" sz="4400" dirty="0" smtClean="0"/>
              <a:t>24 HOUR RULE </a:t>
            </a:r>
          </a:p>
          <a:p>
            <a:pPr lvl="1"/>
            <a:r>
              <a:rPr lang="en-US" sz="4400" dirty="0" smtClean="0"/>
              <a:t>LET STUDENT APPROACH COACH</a:t>
            </a:r>
          </a:p>
          <a:p>
            <a:pPr marL="457200" lvl="1" indent="0">
              <a:buNone/>
            </a:pPr>
            <a:r>
              <a:rPr lang="en-US" sz="4400" dirty="0" smtClean="0"/>
              <a:t>Largest M.S. Can’t take everyone</a:t>
            </a:r>
          </a:p>
        </p:txBody>
      </p:sp>
    </p:spTree>
    <p:extLst>
      <p:ext uri="{BB962C8B-B14F-4D97-AF65-F5344CB8AC3E}">
        <p14:creationId xmlns:p14="http://schemas.microsoft.com/office/powerpoint/2010/main" val="4967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TRYOUTS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9118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TIMED RACES -  Groups of 6 </a:t>
            </a:r>
          </a:p>
          <a:p>
            <a:r>
              <a:rPr lang="en-US" sz="4400" dirty="0" smtClean="0"/>
              <a:t>100m </a:t>
            </a:r>
          </a:p>
          <a:p>
            <a:r>
              <a:rPr lang="en-US" sz="4400" dirty="0" smtClean="0"/>
              <a:t>300m</a:t>
            </a:r>
          </a:p>
          <a:p>
            <a:r>
              <a:rPr lang="en-US" sz="4400" dirty="0" smtClean="0"/>
              <a:t>1200m </a:t>
            </a:r>
          </a:p>
          <a:p>
            <a:r>
              <a:rPr lang="en-US" sz="4400" dirty="0" smtClean="0"/>
              <a:t>Coach Z with Throwers</a:t>
            </a:r>
          </a:p>
          <a:p>
            <a:r>
              <a:rPr lang="en-US" sz="4400" dirty="0" smtClean="0"/>
              <a:t>Can tryout for all events </a:t>
            </a:r>
          </a:p>
        </p:txBody>
      </p:sp>
    </p:spTree>
    <p:extLst>
      <p:ext uri="{BB962C8B-B14F-4D97-AF65-F5344CB8AC3E}">
        <p14:creationId xmlns:p14="http://schemas.microsoft.com/office/powerpoint/2010/main" val="38046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66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ATHLETIC FORMS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330"/>
            <a:ext cx="8574066" cy="57221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300" b="1" i="1" dirty="0"/>
              <a:t>School </a:t>
            </a:r>
            <a:r>
              <a:rPr lang="en-US" sz="4300" b="1" i="1" dirty="0" smtClean="0"/>
              <a:t>Website: </a:t>
            </a:r>
          </a:p>
          <a:p>
            <a:pPr marL="0" indent="0">
              <a:buNone/>
            </a:pPr>
            <a:r>
              <a:rPr lang="en-US" sz="4300" dirty="0" smtClean="0"/>
              <a:t>-Click on Athletics </a:t>
            </a:r>
          </a:p>
          <a:p>
            <a:pPr marL="0" indent="0">
              <a:buNone/>
            </a:pPr>
            <a:r>
              <a:rPr lang="en-US" sz="4300" dirty="0"/>
              <a:t>- Click on Sports Participation </a:t>
            </a:r>
            <a:r>
              <a:rPr lang="en-US" sz="4300" dirty="0" smtClean="0"/>
              <a:t>Requirements </a:t>
            </a:r>
          </a:p>
          <a:p>
            <a:pPr marL="0" indent="0">
              <a:buNone/>
            </a:pPr>
            <a:r>
              <a:rPr lang="en-US" sz="4300" dirty="0"/>
              <a:t>- Click on Sports Physical </a:t>
            </a:r>
            <a:endParaRPr lang="en-US" sz="4300" dirty="0" smtClean="0"/>
          </a:p>
          <a:p>
            <a:pPr marL="0" indent="0">
              <a:buNone/>
            </a:pPr>
            <a:r>
              <a:rPr lang="en-US" sz="4300" dirty="0"/>
              <a:t>	(</a:t>
            </a:r>
            <a:r>
              <a:rPr lang="en-US" sz="4300" dirty="0" smtClean="0"/>
              <a:t>MUST COMPLETE ALL FORMS)</a:t>
            </a:r>
          </a:p>
          <a:p>
            <a:r>
              <a:rPr lang="en-US" sz="4300" b="1" i="1" dirty="0" smtClean="0"/>
              <a:t>Concussion Video: </a:t>
            </a:r>
            <a:r>
              <a:rPr lang="en-US" sz="4300" dirty="0" smtClean="0"/>
              <a:t>complete and print certificate</a:t>
            </a:r>
            <a:endParaRPr lang="en-US" sz="4300" b="1" i="1" dirty="0" smtClean="0"/>
          </a:p>
          <a:p>
            <a:r>
              <a:rPr lang="en-US" sz="4300" b="1" i="1" dirty="0"/>
              <a:t>Notary</a:t>
            </a:r>
            <a:r>
              <a:rPr lang="en-US" sz="4300" dirty="0"/>
              <a:t> </a:t>
            </a:r>
            <a:r>
              <a:rPr lang="en-US" sz="4300" dirty="0" smtClean="0"/>
              <a:t>–We have </a:t>
            </a:r>
            <a:r>
              <a:rPr lang="en-US" sz="4300" dirty="0"/>
              <a:t>some here at school </a:t>
            </a:r>
            <a:endParaRPr lang="en-US" sz="4300" dirty="0" smtClean="0"/>
          </a:p>
          <a:p>
            <a:r>
              <a:rPr lang="en-US" sz="4300" b="1" i="1" dirty="0"/>
              <a:t>Medicals</a:t>
            </a:r>
            <a:r>
              <a:rPr lang="en-US" sz="4300" dirty="0"/>
              <a:t>- </a:t>
            </a:r>
            <a:r>
              <a:rPr lang="en-US" sz="4300" dirty="0" err="1"/>
              <a:t>Medexpress</a:t>
            </a:r>
            <a:r>
              <a:rPr lang="en-US" sz="4300" dirty="0"/>
              <a:t> $30 </a:t>
            </a:r>
            <a:r>
              <a:rPr lang="en-US" sz="4300" dirty="0" smtClean="0"/>
              <a:t>&amp; Fast Track</a:t>
            </a:r>
            <a:endParaRPr lang="en-US" sz="4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>
          <a:xfrm>
            <a:off x="7706638" y="248651"/>
            <a:ext cx="2057400" cy="5851525"/>
          </a:xfrm>
        </p:spPr>
        <p:txBody>
          <a:bodyPr/>
          <a:lstStyle/>
          <a:p>
            <a:r>
              <a:rPr lang="en-US" dirty="0" smtClean="0"/>
              <a:t>Page 1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887"/>
            <a:ext cx="6477000" cy="6526212"/>
          </a:xfrm>
        </p:spPr>
      </p:pic>
    </p:spTree>
    <p:extLst>
      <p:ext uri="{BB962C8B-B14F-4D97-AF65-F5344CB8AC3E}">
        <p14:creationId xmlns:p14="http://schemas.microsoft.com/office/powerpoint/2010/main" val="19726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4008" y="273703"/>
            <a:ext cx="2057400" cy="5851525"/>
          </a:xfrm>
        </p:spPr>
        <p:txBody>
          <a:bodyPr/>
          <a:lstStyle/>
          <a:p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8" y="0"/>
            <a:ext cx="6200384" cy="66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061" y="286229"/>
            <a:ext cx="2057400" cy="5851525"/>
          </a:xfrm>
        </p:spPr>
        <p:txBody>
          <a:bodyPr/>
          <a:lstStyle/>
          <a:p>
            <a:r>
              <a:rPr lang="en-US" dirty="0" smtClean="0"/>
              <a:t>Page 3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1" y="0"/>
            <a:ext cx="5630449" cy="68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10928</TotalTime>
  <Words>338</Words>
  <Application>Microsoft Macintosh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BOYS &amp; GIRLS TRACK  PARENT MEETING</vt:lpstr>
      <vt:lpstr>TRYOUTS</vt:lpstr>
      <vt:lpstr>TRYOUTS</vt:lpstr>
      <vt:lpstr>TRYOUTS </vt:lpstr>
      <vt:lpstr>TRYOUTS </vt:lpstr>
      <vt:lpstr>ATHLETIC FORMS</vt:lpstr>
      <vt:lpstr>Page 1</vt:lpstr>
      <vt:lpstr>Page 2</vt:lpstr>
      <vt:lpstr>Page 3</vt:lpstr>
      <vt:lpstr>Page 4</vt:lpstr>
      <vt:lpstr>Page 5</vt:lpstr>
      <vt:lpstr>Page 6</vt:lpstr>
      <vt:lpstr>Page 7</vt:lpstr>
      <vt:lpstr>Page 8</vt:lpstr>
      <vt:lpstr>GRADES</vt:lpstr>
      <vt:lpstr>TRACK MEETS </vt:lpstr>
      <vt:lpstr>TRACK MEETS </vt:lpstr>
      <vt:lpstr>TRACK MEETS </vt:lpstr>
      <vt:lpstr>PRACTICES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Erik Carlson</cp:lastModifiedBy>
  <cp:revision>61</cp:revision>
  <dcterms:created xsi:type="dcterms:W3CDTF">2010-04-12T23:12:02Z</dcterms:created>
  <dcterms:modified xsi:type="dcterms:W3CDTF">2018-02-27T13:48:53Z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