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sldIdLst>
    <p:sldId id="256" r:id="rId5"/>
    <p:sldId id="257" r:id="rId6"/>
    <p:sldId id="275" r:id="rId7"/>
    <p:sldId id="276" r:id="rId8"/>
    <p:sldId id="277" r:id="rId9"/>
    <p:sldId id="274" r:id="rId10"/>
    <p:sldId id="270" r:id="rId11"/>
    <p:sldId id="271" r:id="rId12"/>
    <p:sldId id="258" r:id="rId13"/>
    <p:sldId id="278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59" r:id="rId23"/>
    <p:sldId id="260" r:id="rId24"/>
    <p:sldId id="272" r:id="rId25"/>
    <p:sldId id="273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2" autoAdjust="0"/>
    <p:restoredTop sz="93742"/>
  </p:normalViewPr>
  <p:slideViewPr>
    <p:cSldViewPr snapToGrid="0" snapToObjects="1">
      <p:cViewPr varScale="1">
        <p:scale>
          <a:sx n="122" d="100"/>
          <a:sy n="122" d="100"/>
        </p:scale>
        <p:origin x="1456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3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4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44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0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29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87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39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60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5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5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9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5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7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6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5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7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89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  <p:sldLayoutId id="2147493480" r:id="rId13"/>
    <p:sldLayoutId id="2147493481" r:id="rId14"/>
    <p:sldLayoutId id="2147493482" r:id="rId15"/>
    <p:sldLayoutId id="2147493483" r:id="rId16"/>
    <p:sldLayoutId id="214749348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jlms.pasco.k12.fl.us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dzassenb@pasco.k12.fl.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2017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i="1" dirty="0"/>
              <a:t>BOYS &amp; GIRLS </a:t>
            </a:r>
            <a:br>
              <a:rPr lang="en-US" sz="4000" b="1" i="1" dirty="0"/>
            </a:br>
            <a:r>
              <a:rPr lang="en-US" sz="4000" b="1" i="1" dirty="0"/>
              <a:t>TRACK  PARENT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34" y="2101174"/>
            <a:ext cx="9031265" cy="3080426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COACH CARLSON -  Sprinters/Jumpers</a:t>
            </a:r>
          </a:p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COACH FLETCHER- RELAYS</a:t>
            </a:r>
          </a:p>
          <a:p>
            <a:pPr algn="l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Coach Martin – Distance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</a:rPr>
              <a:t>Coach Zassenbraker – THROWERS</a:t>
            </a:r>
          </a:p>
          <a:p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D17A-2784-8643-8B13-231469A92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Physical Forms On JLMS Website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4DDDE-D48E-C34B-85C0-F71B5BB44E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https://jlms.pasco.k12.fl.us/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9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 orient="vert"/>
          </p:nvPr>
        </p:nvSpPr>
        <p:spPr>
          <a:xfrm>
            <a:off x="7706638" y="248651"/>
            <a:ext cx="2057400" cy="5851525"/>
          </a:xfrm>
        </p:spPr>
        <p:txBody>
          <a:bodyPr/>
          <a:lstStyle/>
          <a:p>
            <a:r>
              <a:rPr lang="en-US" dirty="0"/>
              <a:t>Page 1</a:t>
            </a: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13"/>
            <a:ext cx="6477000" cy="6526212"/>
          </a:xfrm>
        </p:spPr>
      </p:pic>
    </p:spTree>
    <p:extLst>
      <p:ext uri="{BB962C8B-B14F-4D97-AF65-F5344CB8AC3E}">
        <p14:creationId xmlns:p14="http://schemas.microsoft.com/office/powerpoint/2010/main" val="1972649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4008" y="273703"/>
            <a:ext cx="2057400" cy="5851525"/>
          </a:xfrm>
        </p:spPr>
        <p:txBody>
          <a:bodyPr/>
          <a:lstStyle/>
          <a:p>
            <a:r>
              <a:rPr lang="en-US" dirty="0"/>
              <a:t>Page 2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8" y="0"/>
            <a:ext cx="6200384" cy="66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2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9061" y="286229"/>
            <a:ext cx="2057400" cy="5851525"/>
          </a:xfrm>
        </p:spPr>
        <p:txBody>
          <a:bodyPr/>
          <a:lstStyle/>
          <a:p>
            <a:r>
              <a:rPr lang="en-US" dirty="0"/>
              <a:t>Page 3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1" y="0"/>
            <a:ext cx="5630449" cy="684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1691" y="362320"/>
            <a:ext cx="2057400" cy="5851525"/>
          </a:xfrm>
        </p:spPr>
        <p:txBody>
          <a:bodyPr/>
          <a:lstStyle/>
          <a:p>
            <a:r>
              <a:rPr lang="en-US" dirty="0"/>
              <a:t>Page 4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98" y="274638"/>
            <a:ext cx="5494750" cy="64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5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5053" y="562318"/>
            <a:ext cx="2057400" cy="5851527"/>
          </a:xfrm>
        </p:spPr>
        <p:txBody>
          <a:bodyPr/>
          <a:lstStyle/>
          <a:p>
            <a:r>
              <a:rPr lang="en-US" dirty="0"/>
              <a:t>Page 5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09" y="-43161"/>
            <a:ext cx="7466447" cy="810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69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1586" y="261175"/>
            <a:ext cx="2057400" cy="5851525"/>
          </a:xfrm>
        </p:spPr>
        <p:txBody>
          <a:bodyPr/>
          <a:lstStyle/>
          <a:p>
            <a:r>
              <a:rPr lang="en-US" dirty="0"/>
              <a:t>Page 6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0489" y="-28653"/>
            <a:ext cx="7341189" cy="79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9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1586" y="387372"/>
            <a:ext cx="2057400" cy="5851525"/>
          </a:xfrm>
        </p:spPr>
        <p:txBody>
          <a:bodyPr/>
          <a:lstStyle/>
          <a:p>
            <a:r>
              <a:rPr lang="en-US" dirty="0"/>
              <a:t>Page 7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690" y="29334"/>
            <a:ext cx="7654341" cy="81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30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4217" y="274638"/>
            <a:ext cx="2057400" cy="5851525"/>
          </a:xfrm>
        </p:spPr>
        <p:txBody>
          <a:bodyPr/>
          <a:lstStyle/>
          <a:p>
            <a:r>
              <a:rPr lang="en-US" dirty="0"/>
              <a:t>Page 8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2118" y="-249652"/>
            <a:ext cx="7373965" cy="82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49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Eligibility- 1st semester grades from FALL 2020 to tryout.</a:t>
            </a:r>
          </a:p>
          <a:p>
            <a:r>
              <a:rPr lang="en-US" sz="3600" dirty="0"/>
              <a:t>Teacher recommendations may be part of tryouts </a:t>
            </a:r>
          </a:p>
          <a:p>
            <a:r>
              <a:rPr lang="en-US" sz="3600" dirty="0"/>
              <a:t>Must maintain C or better grades during season, </a:t>
            </a:r>
          </a:p>
        </p:txBody>
      </p:sp>
    </p:spTree>
    <p:extLst>
      <p:ext uri="{BB962C8B-B14F-4D97-AF65-F5344CB8AC3E}">
        <p14:creationId xmlns:p14="http://schemas.microsoft.com/office/powerpoint/2010/main" val="126626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>
                <a:solidFill>
                  <a:srgbClr val="0000FF"/>
                </a:solidFill>
              </a:rPr>
              <a:t>DAY 1. TRYOUTS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565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6000" dirty="0"/>
              <a:t>March 8</a:t>
            </a:r>
            <a:r>
              <a:rPr lang="en-US" sz="6000" baseline="30000" dirty="0"/>
              <a:t>th</a:t>
            </a:r>
            <a:r>
              <a:rPr lang="en-US" sz="6000" dirty="0"/>
              <a:t>  </a:t>
            </a:r>
          </a:p>
          <a:p>
            <a:pPr algn="ctr"/>
            <a:r>
              <a:rPr lang="en-US" sz="6000" dirty="0"/>
              <a:t>100M &amp; 1200M</a:t>
            </a:r>
          </a:p>
          <a:p>
            <a:pPr algn="ctr"/>
            <a:r>
              <a:rPr lang="en-US" sz="4800" dirty="0"/>
              <a:t>JLMS TRACK – After School</a:t>
            </a:r>
          </a:p>
          <a:p>
            <a:pPr algn="ctr"/>
            <a:r>
              <a:rPr lang="en-US" sz="4800" dirty="0"/>
              <a:t> CLOSED TRY-OUT </a:t>
            </a:r>
          </a:p>
          <a:p>
            <a:pPr algn="ctr"/>
            <a:r>
              <a:rPr lang="en-US" sz="4800" dirty="0"/>
              <a:t>NO CARS PARKED BY TRACK</a:t>
            </a:r>
          </a:p>
        </p:txBody>
      </p:sp>
    </p:spTree>
    <p:extLst>
      <p:ext uri="{BB962C8B-B14F-4D97-AF65-F5344CB8AC3E}">
        <p14:creationId xmlns:p14="http://schemas.microsoft.com/office/powerpoint/2010/main" val="2218102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2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TRACK MEETS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764"/>
            <a:ext cx="8229600" cy="5436296"/>
          </a:xfrm>
        </p:spPr>
        <p:txBody>
          <a:bodyPr>
            <a:normAutofit/>
          </a:bodyPr>
          <a:lstStyle/>
          <a:p>
            <a:r>
              <a:rPr lang="en-US" sz="4000" dirty="0"/>
              <a:t>TUESDAY APRIL 6th - @ WRHS</a:t>
            </a:r>
          </a:p>
          <a:p>
            <a:r>
              <a:rPr lang="en-US" sz="4000" dirty="0"/>
              <a:t>THURSDAY APRIL 8th- @ LOLHS</a:t>
            </a:r>
          </a:p>
          <a:p>
            <a:r>
              <a:rPr lang="en-US" sz="4000" dirty="0"/>
              <a:t>THURSDAY APRIL 15th @ SLHS</a:t>
            </a:r>
          </a:p>
          <a:p>
            <a:r>
              <a:rPr lang="en-US" sz="4000" dirty="0"/>
              <a:t>THURSDAY APRIL 22nd @ ZHS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/>
              <a:t>TUESDAY APRIL 29</a:t>
            </a:r>
            <a:r>
              <a:rPr lang="en-US" sz="4000" baseline="30000" dirty="0"/>
              <a:t>th </a:t>
            </a:r>
            <a:r>
              <a:rPr lang="en-US" sz="4000" dirty="0"/>
              <a:t>  @ CCHS CONFERENCE CHAMPIONSHIPS</a:t>
            </a:r>
          </a:p>
        </p:txBody>
      </p:sp>
    </p:spTree>
    <p:extLst>
      <p:ext uri="{BB962C8B-B14F-4D97-AF65-F5344CB8AC3E}">
        <p14:creationId xmlns:p14="http://schemas.microsoft.com/office/powerpoint/2010/main" val="3633883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2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TRACK MEETS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764"/>
            <a:ext cx="8229600" cy="5436296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Track Meets start at 5:30pm</a:t>
            </a:r>
          </a:p>
          <a:p>
            <a:r>
              <a:rPr lang="en-US" sz="4000" dirty="0"/>
              <a:t>FIELD EVENTS – </a:t>
            </a:r>
          </a:p>
          <a:p>
            <a:r>
              <a:rPr lang="en-US" sz="4000" dirty="0"/>
              <a:t>G -DISCUS / B -SHOTPUT</a:t>
            </a:r>
          </a:p>
          <a:p>
            <a:r>
              <a:rPr lang="en-US" sz="4000" dirty="0"/>
              <a:t>G - HIGH JUMP / B - LONG JUMP</a:t>
            </a:r>
          </a:p>
          <a:p>
            <a:endParaRPr lang="en-US" sz="4000" dirty="0"/>
          </a:p>
          <a:p>
            <a:r>
              <a:rPr lang="en-US" sz="4000" dirty="0"/>
              <a:t>RUNNING EVENTS FOLLOW </a:t>
            </a:r>
          </a:p>
          <a:p>
            <a:r>
              <a:rPr lang="en-US" sz="4000" dirty="0"/>
              <a:t>Hurdles/100m/1600m/4x100 Relay </a:t>
            </a:r>
          </a:p>
          <a:p>
            <a:r>
              <a:rPr lang="en-US" sz="4000" dirty="0"/>
              <a:t>     400M/800m/200m/Medley</a:t>
            </a:r>
          </a:p>
        </p:txBody>
      </p:sp>
    </p:spTree>
    <p:extLst>
      <p:ext uri="{BB962C8B-B14F-4D97-AF65-F5344CB8AC3E}">
        <p14:creationId xmlns:p14="http://schemas.microsoft.com/office/powerpoint/2010/main" val="1208418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2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TRACK MEETS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9764"/>
            <a:ext cx="9144000" cy="5436296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Bus Provided For Away Meets</a:t>
            </a:r>
          </a:p>
          <a:p>
            <a:r>
              <a:rPr lang="en-US" sz="4000" dirty="0"/>
              <a:t>Students stay after school </a:t>
            </a:r>
          </a:p>
          <a:p>
            <a:r>
              <a:rPr lang="en-US" sz="4000" dirty="0"/>
              <a:t>Bring Meal/Snack – Do Homework</a:t>
            </a:r>
          </a:p>
          <a:p>
            <a:r>
              <a:rPr lang="en-US" sz="4000" dirty="0"/>
              <a:t>Parents can drive athlete to MEETS</a:t>
            </a:r>
          </a:p>
          <a:p>
            <a:r>
              <a:rPr lang="en-US" sz="4000" dirty="0"/>
              <a:t>Parents can take athlete Home after MEETS</a:t>
            </a:r>
          </a:p>
          <a:p>
            <a:r>
              <a:rPr lang="en-US" sz="4000" dirty="0"/>
              <a:t>Or Parents can pick athlete up at JLMS after Meets</a:t>
            </a:r>
          </a:p>
        </p:txBody>
      </p:sp>
    </p:spTree>
    <p:extLst>
      <p:ext uri="{BB962C8B-B14F-4D97-AF65-F5344CB8AC3E}">
        <p14:creationId xmlns:p14="http://schemas.microsoft.com/office/powerpoint/2010/main" val="1301288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/>
              <a:t>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Mon - Thurs 3:20pm – 4:45PM unless told otherwise. Please pick up your child on time or make other arrangements.</a:t>
            </a:r>
          </a:p>
          <a:p>
            <a:r>
              <a:rPr lang="en-US" sz="2800" dirty="0"/>
              <a:t>Parents late picking child up on 2 or more occasions can result in child not competing in an upcoming meet. (Coaches Decision)</a:t>
            </a:r>
          </a:p>
          <a:p>
            <a:r>
              <a:rPr lang="en-US" sz="2800" dirty="0"/>
              <a:t>Short Season – Long School Days- Please don’t make them longer than they have too.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1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427C-D9FD-394E-8B8A-27AF31D2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513662" cy="1400530"/>
          </a:xfrm>
        </p:spPr>
        <p:txBody>
          <a:bodyPr/>
          <a:lstStyle/>
          <a:p>
            <a:r>
              <a:rPr lang="en-US" dirty="0"/>
              <a:t>DAY 2 TRYOUT  300M /800M</a:t>
            </a:r>
            <a:br>
              <a:rPr lang="en-US" dirty="0"/>
            </a:br>
            <a:r>
              <a:rPr lang="en-US" dirty="0"/>
              <a:t>Tuesday, March 9th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A6A95-4450-FA4B-96E4-827239118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6"/>
            <a:ext cx="6711654" cy="38118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SCHOOL (CLOSED TRYOUT)</a:t>
            </a:r>
          </a:p>
          <a:p>
            <a:r>
              <a:rPr lang="en-US" dirty="0"/>
              <a:t>3:20PM – 5:00PM  @ JLMS TRACK </a:t>
            </a:r>
          </a:p>
          <a:p>
            <a:r>
              <a:rPr lang="en-US" dirty="0"/>
              <a:t>MAKE UP – 100M </a:t>
            </a:r>
          </a:p>
          <a:p>
            <a:r>
              <a:rPr lang="en-US" dirty="0"/>
              <a:t>ANYONE WHO MISSED ON THURSDAY </a:t>
            </a:r>
          </a:p>
          <a:p>
            <a:r>
              <a:rPr lang="en-US" dirty="0"/>
              <a:t>(NO REDO’s)</a:t>
            </a:r>
          </a:p>
          <a:p>
            <a:r>
              <a:rPr lang="en-US" dirty="0"/>
              <a:t>ONE OPPORTUNITY FOR EACH EVENT </a:t>
            </a:r>
          </a:p>
          <a:p>
            <a:r>
              <a:rPr lang="en-US" dirty="0"/>
              <a:t>THAT’S IT, NO EXCEPTIONS – </a:t>
            </a:r>
          </a:p>
          <a:p>
            <a:r>
              <a:rPr lang="en-US" dirty="0"/>
              <a:t>ONE CHANCE = SAME FOR EVERYONE</a:t>
            </a:r>
          </a:p>
          <a:p>
            <a:r>
              <a:rPr lang="en-US" dirty="0"/>
              <a:t>THROWERS WITH COACH ZASSENBRAKER</a:t>
            </a:r>
          </a:p>
        </p:txBody>
      </p:sp>
    </p:spTree>
    <p:extLst>
      <p:ext uri="{BB962C8B-B14F-4D97-AF65-F5344CB8AC3E}">
        <p14:creationId xmlns:p14="http://schemas.microsoft.com/office/powerpoint/2010/main" val="339072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F5C6-C522-DD4C-89D4-2E865705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 TRYOUT  </a:t>
            </a:r>
            <a:br>
              <a:rPr lang="en-US" dirty="0"/>
            </a:br>
            <a:r>
              <a:rPr lang="en-US" dirty="0"/>
              <a:t>WEDNESDAY, MARCH 10th</a:t>
            </a:r>
            <a:br>
              <a:rPr lang="en-US" dirty="0"/>
            </a:br>
            <a:r>
              <a:rPr lang="en-US" dirty="0"/>
              <a:t>HURDLES/BROAD/VERT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0AC75-041D-B04B-919D-D7B2F2FE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932386"/>
            <a:ext cx="6711654" cy="3316020"/>
          </a:xfrm>
        </p:spPr>
        <p:txBody>
          <a:bodyPr/>
          <a:lstStyle/>
          <a:p>
            <a:r>
              <a:rPr lang="en-US" dirty="0"/>
              <a:t>LAST DAY</a:t>
            </a:r>
          </a:p>
          <a:p>
            <a:r>
              <a:rPr lang="en-US" dirty="0"/>
              <a:t>HURDLES ON GRASS</a:t>
            </a:r>
          </a:p>
          <a:p>
            <a:r>
              <a:rPr lang="en-US" dirty="0"/>
              <a:t>BROAD JUMP (LONG JUMPERS)</a:t>
            </a:r>
          </a:p>
          <a:p>
            <a:r>
              <a:rPr lang="en-US" dirty="0"/>
              <a:t>VERT POLE (HIGH JUMPERS) </a:t>
            </a:r>
          </a:p>
          <a:p>
            <a:r>
              <a:rPr lang="en-US" dirty="0"/>
              <a:t>MAKE UPS OF 100M / 300M / 1200M </a:t>
            </a:r>
          </a:p>
          <a:p>
            <a:r>
              <a:rPr lang="en-US" dirty="0"/>
              <a:t>FINAL CUTS MADE FOR BOYS AND GIRLS TEAMS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5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9614-0091-E649-B258-2B706C5C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SHOTPUT/DISCUS TRYOUTS</a:t>
            </a:r>
            <a:br>
              <a:rPr lang="en-US" dirty="0"/>
            </a:br>
            <a:r>
              <a:rPr lang="en-US" dirty="0"/>
              <a:t>Coach </a:t>
            </a:r>
            <a:r>
              <a:rPr lang="en-US" dirty="0" err="1"/>
              <a:t>Zassenbraker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3D2B9-69D3-D044-B69E-09D457A8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9" y="2052926"/>
            <a:ext cx="7675169" cy="3853888"/>
          </a:xfrm>
        </p:spPr>
        <p:txBody>
          <a:bodyPr>
            <a:normAutofit/>
          </a:bodyPr>
          <a:lstStyle/>
          <a:p>
            <a:r>
              <a:rPr lang="en-US" dirty="0"/>
              <a:t>MONDAY MARCH 8</a:t>
            </a:r>
            <a:r>
              <a:rPr lang="en-US" baseline="30000" dirty="0"/>
              <a:t>th</a:t>
            </a:r>
            <a:r>
              <a:rPr lang="en-US" dirty="0"/>
              <a:t> – Shot/Discus Tutorial </a:t>
            </a:r>
          </a:p>
          <a:p>
            <a:r>
              <a:rPr lang="en-US" dirty="0"/>
              <a:t>To learn “How to Throw”</a:t>
            </a:r>
          </a:p>
          <a:p>
            <a:r>
              <a:rPr lang="en-US" dirty="0"/>
              <a:t>DISCUS TRYOUT IS ON MARCH 10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SHOT PUT  TRYOUT IS ON MARCH 9th </a:t>
            </a:r>
          </a:p>
          <a:p>
            <a:r>
              <a:rPr lang="en-US" dirty="0"/>
              <a:t>SEE COACH ZASSENBRAKER FOR MORE DETAILS</a:t>
            </a:r>
          </a:p>
          <a:p>
            <a:r>
              <a:rPr lang="en-US" dirty="0"/>
              <a:t>THROWERS Can Be Runners as well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dzassenb@pasco.k12.fl.us</a:t>
            </a:r>
            <a:r>
              <a:rPr lang="en-US" dirty="0"/>
              <a:t>  if you have questions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5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>
                <a:solidFill>
                  <a:srgbClr val="0000FF"/>
                </a:solidFill>
              </a:rPr>
              <a:t>TRYOUTS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56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000" dirty="0"/>
              <a:t>Running Shoes </a:t>
            </a:r>
          </a:p>
          <a:p>
            <a:pPr algn="ctr"/>
            <a:r>
              <a:rPr lang="en-US" sz="5200" dirty="0"/>
              <a:t>Shorts/T-Shirt – P.E. Style </a:t>
            </a:r>
          </a:p>
          <a:p>
            <a:pPr algn="ctr"/>
            <a:r>
              <a:rPr lang="en-US" sz="4800" dirty="0"/>
              <a:t>Stay in dress code for tryout</a:t>
            </a:r>
          </a:p>
          <a:p>
            <a:pPr algn="ctr"/>
            <a:r>
              <a:rPr lang="en-US" sz="4800" dirty="0"/>
              <a:t> Water/Snack if needed</a:t>
            </a:r>
          </a:p>
          <a:p>
            <a:pPr algn="ctr"/>
            <a:r>
              <a:rPr lang="en-US" sz="4800" dirty="0"/>
              <a:t>It is a Tryout NOT SOCIAL TIME</a:t>
            </a:r>
          </a:p>
        </p:txBody>
      </p:sp>
    </p:spTree>
    <p:extLst>
      <p:ext uri="{BB962C8B-B14F-4D97-AF65-F5344CB8AC3E}">
        <p14:creationId xmlns:p14="http://schemas.microsoft.com/office/powerpoint/2010/main" val="394824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TRYOUTS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99118" cy="4525963"/>
          </a:xfrm>
        </p:spPr>
        <p:txBody>
          <a:bodyPr>
            <a:noAutofit/>
          </a:bodyPr>
          <a:lstStyle/>
          <a:p>
            <a:r>
              <a:rPr lang="en-US" sz="3800" dirty="0"/>
              <a:t>NO GUARANTEED SPOTS </a:t>
            </a:r>
          </a:p>
          <a:p>
            <a:r>
              <a:rPr lang="en-US" sz="3800" dirty="0"/>
              <a:t>Must have Paperwork complete</a:t>
            </a:r>
          </a:p>
          <a:p>
            <a:r>
              <a:rPr lang="en-US" sz="3800" dirty="0"/>
              <a:t>24 HOUR RULE </a:t>
            </a:r>
          </a:p>
          <a:p>
            <a:pPr lvl="1"/>
            <a:r>
              <a:rPr lang="en-US" sz="3800" dirty="0"/>
              <a:t>LET STUDENT APPROACH COACH</a:t>
            </a:r>
          </a:p>
          <a:p>
            <a:pPr marL="457200" lvl="1" indent="0">
              <a:buNone/>
            </a:pPr>
            <a:r>
              <a:rPr lang="en-US" sz="3800" dirty="0"/>
              <a:t>Can’t take everyone, </a:t>
            </a:r>
          </a:p>
        </p:txBody>
      </p:sp>
    </p:spTree>
    <p:extLst>
      <p:ext uri="{BB962C8B-B14F-4D97-AF65-F5344CB8AC3E}">
        <p14:creationId xmlns:p14="http://schemas.microsoft.com/office/powerpoint/2010/main" val="49673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TRYOUTS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99118" cy="4525963"/>
          </a:xfrm>
        </p:spPr>
        <p:txBody>
          <a:bodyPr>
            <a:noAutofit/>
          </a:bodyPr>
          <a:lstStyle/>
          <a:p>
            <a:r>
              <a:rPr lang="en-US" sz="4400" dirty="0"/>
              <a:t>TIMED RACES -  Groups of 6 </a:t>
            </a:r>
          </a:p>
          <a:p>
            <a:r>
              <a:rPr lang="en-US" sz="4400" dirty="0"/>
              <a:t>100m </a:t>
            </a:r>
          </a:p>
          <a:p>
            <a:r>
              <a:rPr lang="en-US" sz="4400" dirty="0"/>
              <a:t>300m</a:t>
            </a:r>
          </a:p>
          <a:p>
            <a:r>
              <a:rPr lang="en-US" sz="4400" dirty="0"/>
              <a:t>800M/1200m (OPEN ENTRIES)</a:t>
            </a:r>
          </a:p>
          <a:p>
            <a:r>
              <a:rPr lang="en-US" sz="4400" dirty="0"/>
              <a:t>Coach Z with Throwers</a:t>
            </a:r>
          </a:p>
          <a:p>
            <a:r>
              <a:rPr lang="en-US" sz="4400" dirty="0"/>
              <a:t>Can tryout for all events </a:t>
            </a:r>
          </a:p>
        </p:txBody>
      </p:sp>
    </p:spTree>
    <p:extLst>
      <p:ext uri="{BB962C8B-B14F-4D97-AF65-F5344CB8AC3E}">
        <p14:creationId xmlns:p14="http://schemas.microsoft.com/office/powerpoint/2010/main" val="380465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180"/>
            <a:ext cx="8229600" cy="775150"/>
          </a:xfrm>
        </p:spPr>
        <p:txBody>
          <a:bodyPr/>
          <a:lstStyle/>
          <a:p>
            <a:r>
              <a:rPr lang="en-US" sz="4800" dirty="0">
                <a:solidFill>
                  <a:srgbClr val="800000"/>
                </a:solidFill>
              </a:rPr>
              <a:t>ATHLETIC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330"/>
            <a:ext cx="8574066" cy="57221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300" b="1" i="1" dirty="0"/>
              <a:t>School Website: </a:t>
            </a:r>
          </a:p>
          <a:p>
            <a:pPr marL="0" indent="0">
              <a:buNone/>
            </a:pPr>
            <a:r>
              <a:rPr lang="en-US" sz="4300" dirty="0"/>
              <a:t>-Click on Athletics </a:t>
            </a:r>
          </a:p>
          <a:p>
            <a:pPr marL="0" indent="0">
              <a:buNone/>
            </a:pPr>
            <a:r>
              <a:rPr lang="en-US" sz="4300" dirty="0"/>
              <a:t>- Click on Sports Participation Requirements </a:t>
            </a:r>
          </a:p>
          <a:p>
            <a:pPr marL="0" indent="0">
              <a:buNone/>
            </a:pPr>
            <a:r>
              <a:rPr lang="en-US" sz="4300" dirty="0"/>
              <a:t>- Click on Sports Physical </a:t>
            </a:r>
          </a:p>
          <a:p>
            <a:pPr marL="0" indent="0">
              <a:buNone/>
            </a:pPr>
            <a:r>
              <a:rPr lang="en-US" sz="4300" dirty="0"/>
              <a:t>	(MUST COMPLETE ALL FORMS)</a:t>
            </a:r>
          </a:p>
          <a:p>
            <a:r>
              <a:rPr lang="en-US" sz="4300" b="1" i="1" dirty="0"/>
              <a:t>3 Videos: C</a:t>
            </a:r>
            <a:r>
              <a:rPr lang="en-US" sz="4300" dirty="0"/>
              <a:t>omplete Courses and print certificate to turn in with packet.</a:t>
            </a:r>
            <a:endParaRPr lang="en-US" sz="4300" b="1" i="1" dirty="0"/>
          </a:p>
          <a:p>
            <a:r>
              <a:rPr lang="en-US" sz="4300" b="1" i="1" dirty="0"/>
              <a:t>Notary</a:t>
            </a:r>
            <a:r>
              <a:rPr lang="en-US" sz="4300" dirty="0"/>
              <a:t> –We have some here at school </a:t>
            </a:r>
          </a:p>
          <a:p>
            <a:r>
              <a:rPr lang="en-US" sz="4300" b="1" i="1" dirty="0"/>
              <a:t>Medicals</a:t>
            </a:r>
            <a:r>
              <a:rPr lang="en-US" sz="4300" dirty="0"/>
              <a:t>- Medexpress $30 &amp; Fast Track</a:t>
            </a:r>
          </a:p>
          <a:p>
            <a:r>
              <a:rPr lang="en-US" sz="4300" dirty="0"/>
              <a:t>COVID WAIVER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06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{F492E119-4AE8-DA47-9F2F-DF52363837BC}tf10001062</Template>
  <TotalTime>27798</TotalTime>
  <Words>583</Words>
  <Application>Microsoft Macintosh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BOYS &amp; GIRLS  TRACK  PARENT MEETING</vt:lpstr>
      <vt:lpstr>DAY 1. TRYOUTS</vt:lpstr>
      <vt:lpstr>DAY 2 TRYOUT  300M /800M Tuesday, March 9th</vt:lpstr>
      <vt:lpstr>DAY 3 TRYOUT   WEDNESDAY, MARCH 10th HURDLES/BROAD/VERT</vt:lpstr>
      <vt:lpstr>SHOTPUT/DISCUS TRYOUTS Coach Zassenbraker</vt:lpstr>
      <vt:lpstr>TRYOUTS</vt:lpstr>
      <vt:lpstr>TRYOUTS </vt:lpstr>
      <vt:lpstr>TRYOUTS </vt:lpstr>
      <vt:lpstr>ATHLETIC FORMS</vt:lpstr>
      <vt:lpstr>Physical Forms On JLMS Website</vt:lpstr>
      <vt:lpstr>Page 1</vt:lpstr>
      <vt:lpstr>Page 2</vt:lpstr>
      <vt:lpstr>Page 3</vt:lpstr>
      <vt:lpstr>Page 4</vt:lpstr>
      <vt:lpstr>Page 5</vt:lpstr>
      <vt:lpstr>Page 6</vt:lpstr>
      <vt:lpstr>Page 7</vt:lpstr>
      <vt:lpstr>Page 8</vt:lpstr>
      <vt:lpstr>GRADES</vt:lpstr>
      <vt:lpstr>TRACK MEETS </vt:lpstr>
      <vt:lpstr>TRACK MEETS </vt:lpstr>
      <vt:lpstr>TRACK MEETS </vt:lpstr>
      <vt:lpstr>PRACTICES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Erik Carlson</cp:lastModifiedBy>
  <cp:revision>85</cp:revision>
  <dcterms:created xsi:type="dcterms:W3CDTF">2010-04-12T23:12:02Z</dcterms:created>
  <dcterms:modified xsi:type="dcterms:W3CDTF">2021-03-02T13:28:16Z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